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325" r:id="rId6"/>
    <p:sldId id="326" r:id="rId7"/>
    <p:sldId id="327" r:id="rId8"/>
    <p:sldId id="328" r:id="rId9"/>
    <p:sldId id="323" r:id="rId10"/>
    <p:sldId id="331" r:id="rId11"/>
    <p:sldId id="333" r:id="rId12"/>
    <p:sldId id="334" r:id="rId13"/>
    <p:sldId id="335" r:id="rId14"/>
    <p:sldId id="336" r:id="rId15"/>
    <p:sldId id="337" r:id="rId16"/>
    <p:sldId id="338" r:id="rId17"/>
    <p:sldId id="329" r:id="rId18"/>
    <p:sldId id="339" r:id="rId19"/>
    <p:sldId id="340" r:id="rId20"/>
    <p:sldId id="341" r:id="rId21"/>
    <p:sldId id="342" r:id="rId22"/>
    <p:sldId id="343" r:id="rId23"/>
    <p:sldId id="32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52540-C15D-465A-BF95-DC677EF8BB44}">
  <a:tblStyle styleId="{0FB52540-C15D-465A-BF95-DC677EF8BB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90" autoAdjust="0"/>
  </p:normalViewPr>
  <p:slideViewPr>
    <p:cSldViewPr snapToGrid="0">
      <p:cViewPr varScale="1">
        <p:scale>
          <a:sx n="194" d="100"/>
          <a:sy n="194" d="100"/>
        </p:scale>
        <p:origin x="84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a6391bdc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g6ea6391bd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 err="1"/>
              <a:t>웹브라우저에서</a:t>
            </a:r>
            <a:r>
              <a:rPr lang="ko-KR" altLang="en-US" dirty="0"/>
              <a:t> </a:t>
            </a:r>
            <a:r>
              <a:rPr lang="en-US" dirty="0"/>
              <a:t>github.com </a:t>
            </a:r>
            <a:r>
              <a:rPr lang="ko-KR" altLang="en-US" dirty="0"/>
              <a:t>접속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3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회원가입을 진행</a:t>
            </a:r>
            <a:r>
              <a:rPr lang="en-US" altLang="ko-KR" dirty="0"/>
              <a:t>.</a:t>
            </a:r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47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 알림 수신 여부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96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자동 프로그램</a:t>
            </a:r>
            <a:r>
              <a:rPr lang="en-US" altLang="ko-KR" dirty="0"/>
              <a:t>(Bot)</a:t>
            </a:r>
            <a:r>
              <a:rPr lang="ko-KR" altLang="en-US" dirty="0"/>
              <a:t>이 아닌 사람 여부 확인 절차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dirty="0"/>
              <a:t>Create account </a:t>
            </a:r>
            <a:r>
              <a:rPr lang="ko-KR" altLang="en-US" dirty="0"/>
              <a:t>클릭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94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이메일 주소 검증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수신된 이메일에서 </a:t>
            </a:r>
            <a:r>
              <a:rPr lang="en-US" altLang="ko-KR" dirty="0"/>
              <a:t>6</a:t>
            </a:r>
            <a:r>
              <a:rPr lang="ko-KR" altLang="en-US" dirty="0"/>
              <a:t>자리 코드를 입력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001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이메일 주소 검증 완료</a:t>
            </a:r>
            <a:endParaRPr lang="en-US" altLang="ko-KR"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188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 err="1"/>
              <a:t>깃헙의</a:t>
            </a:r>
            <a:r>
              <a:rPr lang="ko-KR" altLang="en-US" dirty="0"/>
              <a:t> 첫 화면</a:t>
            </a:r>
            <a:endParaRPr lang="en-US" altLang="ko-KR"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390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a6391bdc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ea6391bdc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92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 err="1"/>
              <a:t>웹브라우저에서</a:t>
            </a:r>
            <a:r>
              <a:rPr lang="ko-KR" altLang="en-US" dirty="0"/>
              <a:t> </a:t>
            </a:r>
            <a:r>
              <a:rPr lang="en-US" dirty="0"/>
              <a:t>sourcetreeapp.com </a:t>
            </a:r>
            <a:r>
              <a:rPr lang="ko-KR" altLang="en-US" dirty="0"/>
              <a:t>접속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25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정책 동의 후 </a:t>
            </a:r>
            <a:r>
              <a:rPr lang="en-US" altLang="ko-KR" dirty="0"/>
              <a:t>Download </a:t>
            </a:r>
            <a:r>
              <a:rPr lang="ko-KR" altLang="en-US" dirty="0"/>
              <a:t>버튼 클릭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54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a6391bdc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6ea6391bd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dirty="0"/>
              <a:t>Download </a:t>
            </a:r>
            <a:r>
              <a:rPr lang="ko-KR" altLang="en-US" dirty="0"/>
              <a:t>된 설치 파일</a:t>
            </a:r>
            <a:r>
              <a:rPr lang="en-US" altLang="ko-KR" dirty="0"/>
              <a:t>(SourceTreeSetup-3.4.5.exe) </a:t>
            </a:r>
            <a:r>
              <a:rPr lang="ko-KR" altLang="en-US" dirty="0"/>
              <a:t>더블 클릭하여 실행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242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이미 사용중인 로컬 </a:t>
            </a:r>
            <a:r>
              <a:rPr lang="en-US" altLang="ko-KR" dirty="0"/>
              <a:t>PC</a:t>
            </a:r>
            <a:r>
              <a:rPr lang="ko-KR" altLang="en-US" dirty="0"/>
              <a:t>는 </a:t>
            </a:r>
            <a:r>
              <a:rPr lang="ko-KR" altLang="en-US" dirty="0" err="1"/>
              <a:t>소스트리가</a:t>
            </a:r>
            <a:r>
              <a:rPr lang="ko-KR" altLang="en-US" dirty="0"/>
              <a:t> 미리 설정되어 있어서 첫 가입 절차를 재현할 수가 없음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아래 사이트의 일부 내용 참조 바람</a:t>
            </a:r>
            <a:r>
              <a:rPr lang="en-US" altLang="ko-KR" dirty="0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dirty="0"/>
              <a:t>https://goddaehee.tistory.com/276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dirty="0"/>
              <a:t>"-</a:t>
            </a:r>
            <a:r>
              <a:rPr lang="ko-KR" altLang="en-US" dirty="0"/>
              <a:t>회원 가입 또는 로그인 처리</a:t>
            </a:r>
            <a:r>
              <a:rPr lang="en-US" altLang="ko-KR" dirty="0"/>
              <a:t>＂</a:t>
            </a:r>
            <a:r>
              <a:rPr lang="ko-KR" altLang="en-US" dirty="0"/>
              <a:t>부터</a:t>
            </a:r>
            <a:r>
              <a:rPr lang="en-US" altLang="ko-KR" dirty="0"/>
              <a:t> " - SSH </a:t>
            </a:r>
            <a:r>
              <a:rPr lang="ko-KR" altLang="en-US" dirty="0"/>
              <a:t>키를 보유하고 있다면 등록하고</a:t>
            </a:r>
            <a:r>
              <a:rPr lang="en-US" altLang="ko-KR" dirty="0"/>
              <a:t>, </a:t>
            </a:r>
            <a:r>
              <a:rPr lang="ko-KR" altLang="en-US" dirty="0"/>
              <a:t>아니라면 </a:t>
            </a:r>
            <a:r>
              <a:rPr lang="en-US" altLang="ko-KR" dirty="0"/>
              <a:t>""</a:t>
            </a:r>
            <a:r>
              <a:rPr lang="ko-KR" altLang="en-US" dirty="0" err="1"/>
              <a:t>아니오</a:t>
            </a:r>
            <a:r>
              <a:rPr lang="ko-KR" altLang="en-US" dirty="0"/>
              <a:t> 클릭</a:t>
            </a:r>
            <a:r>
              <a:rPr lang="en-US" altLang="ko-KR" dirty="0"/>
              <a:t>. (</a:t>
            </a:r>
            <a:r>
              <a:rPr lang="ko-KR" altLang="en-US" dirty="0"/>
              <a:t>추후 등록 가능 하다</a:t>
            </a:r>
            <a:r>
              <a:rPr lang="en-US" altLang="ko-KR" dirty="0"/>
              <a:t>.)“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dirty="0"/>
              <a:t>출처</a:t>
            </a:r>
            <a:r>
              <a:rPr lang="en-US" altLang="ko-KR" dirty="0"/>
              <a:t>: https://goddaehee.tistory.com/276 [</a:t>
            </a:r>
            <a:r>
              <a:rPr lang="ko-KR" altLang="en-US" dirty="0" err="1"/>
              <a:t>갓대희의</a:t>
            </a:r>
            <a:r>
              <a:rPr lang="ko-KR" altLang="en-US" dirty="0"/>
              <a:t> </a:t>
            </a:r>
            <a:r>
              <a:rPr lang="ko-KR" altLang="en-US" dirty="0" err="1"/>
              <a:t>작은공간</a:t>
            </a:r>
            <a:r>
              <a:rPr lang="en-US" altLang="ko-KR" dirty="0"/>
              <a:t>]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868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/>
              <a:t>실행 준비 완료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035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6ea6391bd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6ea6391b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a6391bdc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ea6391bdc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 브라우저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크롬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에서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“git </a:t>
            </a:r>
            <a:r>
              <a:rPr lang="en-US" altLang="ko-KR" sz="11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scm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”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검색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Git SCM &gt; Downloads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클릭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42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Download 2.32.0. for Windows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클릭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27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Download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된 파일을 더블 클릭해서 설치 프로그램을 실행</a:t>
            </a:r>
            <a:endParaRPr lang="en-US" altLang="ko-KR" sz="11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버튼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Next 5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Install 1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Finish 1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번 클릭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최신 버전이 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2.32 </a:t>
            </a:r>
            <a:r>
              <a:rPr lang="ko-KR" altLang="en-US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기준</a:t>
            </a:r>
            <a:r>
              <a:rPr lang="en-US" altLang="ko-KR" sz="11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11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34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a6391bdc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dirty="0"/>
              <a:t>Git SCM</a:t>
            </a:r>
            <a:r>
              <a:rPr lang="ko-KR" altLang="en-US" dirty="0"/>
              <a:t>과 같이 설치되는 명령 프롬프트</a:t>
            </a:r>
            <a:r>
              <a:rPr lang="en-US" altLang="ko-KR" dirty="0"/>
              <a:t>(Command Line Interface, CLI) </a:t>
            </a:r>
            <a:r>
              <a:rPr lang="ko-KR" altLang="en-US" dirty="0"/>
              <a:t>프로그램인 </a:t>
            </a:r>
            <a:r>
              <a:rPr lang="en-US" altLang="ko-KR" dirty="0"/>
              <a:t>Git Bash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  <a:tabLst/>
              <a:defRPr/>
            </a:pPr>
            <a:r>
              <a:rPr lang="en-US" dirty="0"/>
              <a:t>Git Bash</a:t>
            </a:r>
            <a:r>
              <a:rPr lang="ko-KR" altLang="en-US" dirty="0"/>
              <a:t>에서 </a:t>
            </a:r>
            <a:r>
              <a:rPr lang="en-US" altLang="ko-KR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Git </a:t>
            </a:r>
            <a:r>
              <a:rPr lang="ko-KR" altLang="en-US" dirty="0"/>
              <a:t>명령어를 실행할 수 있음</a:t>
            </a:r>
            <a:endParaRPr dirty="0"/>
          </a:p>
        </p:txBody>
      </p:sp>
      <p:sp>
        <p:nvSpPr>
          <p:cNvPr id="105" name="Google Shape;105;g6ea6391bdc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305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a6391bdc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ea6391bdc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9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3367681" y="3392823"/>
            <a:ext cx="51513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367680" y="3838394"/>
            <a:ext cx="5151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485" y="387616"/>
            <a:ext cx="1504998" cy="1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1298" y="2033048"/>
            <a:ext cx="2016443" cy="1196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1633538" y="3817941"/>
            <a:ext cx="6954300" cy="0"/>
          </a:xfrm>
          <a:prstGeom prst="straightConnector1">
            <a:avLst/>
          </a:prstGeom>
          <a:noFill/>
          <a:ln w="9525" cap="flat" cmpd="sng">
            <a:solidFill>
              <a:srgbClr val="CDD4D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47" y="1944964"/>
            <a:ext cx="629808" cy="227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228600" y="4743392"/>
            <a:ext cx="2679750" cy="322172"/>
            <a:chOff x="0" y="6324562"/>
            <a:chExt cx="3573000" cy="429565"/>
          </a:xfrm>
        </p:grpSpPr>
        <p:sp>
          <p:nvSpPr>
            <p:cNvPr id="60" name="Google Shape;60;p14"/>
            <p:cNvSpPr/>
            <p:nvPr/>
          </p:nvSpPr>
          <p:spPr>
            <a:xfrm>
              <a:off x="0" y="6536026"/>
              <a:ext cx="3573000" cy="218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Copyright © 20</a:t>
              </a:r>
              <a:r>
                <a:rPr lang="en-US" altLang="ko" sz="6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21</a:t>
              </a:r>
              <a:r>
                <a:rPr lang="ko" sz="6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BESPIN GLOBAL, Inc. All rights reserved   |  Confidential </a:t>
              </a:r>
              <a:endParaRPr sz="1100" dirty="0"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0" y="6324562"/>
              <a:ext cx="3386700" cy="22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http://www.bespinglobal.com</a:t>
              </a:r>
              <a:endParaRPr sz="1100" dirty="0"/>
            </a:p>
          </p:txBody>
        </p:sp>
      </p:grpSp>
      <p:cxnSp>
        <p:nvCxnSpPr>
          <p:cNvPr id="62" name="Google Shape;62;p14"/>
          <p:cNvCxnSpPr/>
          <p:nvPr/>
        </p:nvCxnSpPr>
        <p:spPr>
          <a:xfrm>
            <a:off x="211455" y="4679409"/>
            <a:ext cx="8721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" name="Google Shape;63;p14"/>
          <p:cNvCxnSpPr/>
          <p:nvPr/>
        </p:nvCxnSpPr>
        <p:spPr>
          <a:xfrm>
            <a:off x="211455" y="580672"/>
            <a:ext cx="8721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4"/>
          <p:cNvSpPr txBox="1"/>
          <p:nvPr/>
        </p:nvSpPr>
        <p:spPr>
          <a:xfrm>
            <a:off x="8617822" y="4751326"/>
            <a:ext cx="31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581555" y="1049022"/>
            <a:ext cx="1914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Arial"/>
              <a:buNone/>
              <a:defRPr sz="3000" b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211455" y="580672"/>
            <a:ext cx="8721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5"/>
          <p:cNvCxnSpPr/>
          <p:nvPr/>
        </p:nvCxnSpPr>
        <p:spPr>
          <a:xfrm>
            <a:off x="3425190" y="1091807"/>
            <a:ext cx="0" cy="3309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r="9510" b="4897"/>
          <a:stretch/>
        </p:blipFill>
        <p:spPr>
          <a:xfrm>
            <a:off x="6048374" y="3240311"/>
            <a:ext cx="3095624" cy="190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0" y="2093034"/>
            <a:ext cx="9144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  <a:defRPr sz="33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" y="2609829"/>
            <a:ext cx="9144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cxnSp>
        <p:nvCxnSpPr>
          <p:cNvPr id="74" name="Google Shape;74;p16"/>
          <p:cNvCxnSpPr/>
          <p:nvPr/>
        </p:nvCxnSpPr>
        <p:spPr>
          <a:xfrm>
            <a:off x="575072" y="2571750"/>
            <a:ext cx="79938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1B64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0" y="2828294"/>
            <a:ext cx="9144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9501" y="4724615"/>
            <a:ext cx="1504998" cy="13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448" y="1408346"/>
            <a:ext cx="1983104" cy="117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080" y="332300"/>
            <a:ext cx="706350" cy="255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5570" y="2337306"/>
            <a:ext cx="706350" cy="2550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3410131" y="3392823"/>
            <a:ext cx="51513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altLang="ko" sz="2400" dirty="0"/>
              <a:t>Git, </a:t>
            </a:r>
            <a:r>
              <a:rPr lang="en-US" altLang="ko" sz="2400" dirty="0" err="1"/>
              <a:t>Github</a:t>
            </a:r>
            <a:r>
              <a:rPr lang="en-US" altLang="ko" sz="2400" dirty="0"/>
              <a:t>, </a:t>
            </a:r>
            <a:r>
              <a:rPr lang="en-US" altLang="ko" sz="2400" dirty="0" err="1"/>
              <a:t>Sourcetree</a:t>
            </a:r>
            <a:r>
              <a:rPr lang="en-US" altLang="ko" sz="2400" dirty="0"/>
              <a:t> Installation</a:t>
            </a:r>
            <a:endParaRPr sz="2400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3367680" y="3888497"/>
            <a:ext cx="51513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</a:pPr>
            <a:endParaRPr dirty="0"/>
          </a:p>
          <a:p>
            <a:pPr marL="457200" lvl="0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DevOps2 </a:t>
            </a:r>
            <a:r>
              <a:rPr lang="ko-KR" altLang="en-US" dirty="0" err="1"/>
              <a:t>김윤범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접속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8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2</a:t>
            </a:r>
            <a:r>
              <a:rPr lang="ko" dirty="0"/>
              <a:t>. </a:t>
            </a:r>
            <a:r>
              <a:rPr lang="en-US" altLang="ko" dirty="0" err="1"/>
              <a:t>Github</a:t>
            </a:r>
            <a:r>
              <a:rPr lang="en-US" altLang="ko" dirty="0"/>
              <a:t> &gt; </a:t>
            </a:r>
            <a:r>
              <a:rPr lang="ko-KR" altLang="en-US" dirty="0"/>
              <a:t>웹사이트 회원가입 후 준비완료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8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601600" y="2058889"/>
            <a:ext cx="3940800" cy="5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2000" b="1" i="0" u="none" strike="noStrike" cap="none" dirty="0"/>
              <a:t>00</a:t>
            </a:r>
            <a:r>
              <a:rPr lang="en-US" altLang="ko" sz="2000" b="1" dirty="0"/>
              <a:t>3</a:t>
            </a:r>
            <a:r>
              <a:rPr lang="ko" sz="2000" b="1" i="0" u="none" strike="noStrike" cap="none" dirty="0"/>
              <a:t>. </a:t>
            </a:r>
            <a:r>
              <a:rPr lang="en-US" altLang="ko" sz="2000" b="1" i="0" u="none" strike="noStrike" cap="none" dirty="0" err="1"/>
              <a:t>Sourcetree</a:t>
            </a:r>
            <a:endParaRPr sz="2000" b="1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87093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3</a:t>
            </a:r>
            <a:r>
              <a:rPr lang="ko" dirty="0"/>
              <a:t>. </a:t>
            </a:r>
            <a:r>
              <a:rPr lang="en-US" altLang="ko" dirty="0" err="1"/>
              <a:t>Sourcetree</a:t>
            </a:r>
            <a:r>
              <a:rPr lang="en-US" altLang="ko" dirty="0"/>
              <a:t> &gt; </a:t>
            </a:r>
            <a:r>
              <a:rPr lang="ko-KR" altLang="en-US" dirty="0"/>
              <a:t>설치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4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3</a:t>
            </a:r>
            <a:r>
              <a:rPr lang="ko" dirty="0"/>
              <a:t>. </a:t>
            </a:r>
            <a:r>
              <a:rPr lang="en-US" altLang="ko" dirty="0" err="1"/>
              <a:t>Sourcetree</a:t>
            </a:r>
            <a:r>
              <a:rPr lang="en-US" altLang="ko" dirty="0"/>
              <a:t> &gt; </a:t>
            </a:r>
            <a:r>
              <a:rPr lang="ko-KR" altLang="en-US" dirty="0"/>
              <a:t>설치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ctrTitle"/>
          </p:nvPr>
        </p:nvSpPr>
        <p:spPr>
          <a:xfrm>
            <a:off x="821416" y="1164866"/>
            <a:ext cx="14355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2800" b="1">
                <a:solidFill>
                  <a:schemeClr val="dk1"/>
                </a:solidFill>
              </a:rPr>
              <a:t>Agenda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Arial"/>
              <a:buNone/>
            </a:pPr>
            <a:endParaRPr sz="2800"/>
          </a:p>
        </p:txBody>
      </p:sp>
      <p:sp>
        <p:nvSpPr>
          <p:cNvPr id="93" name="Google Shape;93;p19"/>
          <p:cNvSpPr txBox="1"/>
          <p:nvPr/>
        </p:nvSpPr>
        <p:spPr>
          <a:xfrm>
            <a:off x="3736966" y="1542875"/>
            <a:ext cx="4702800" cy="36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001. </a:t>
            </a:r>
            <a:r>
              <a:rPr lang="en-US" alt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Git</a:t>
            </a:r>
            <a:endParaRPr sz="15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3425190" y="1091807"/>
            <a:ext cx="0" cy="33090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93;p19"/>
          <p:cNvSpPr txBox="1"/>
          <p:nvPr/>
        </p:nvSpPr>
        <p:spPr>
          <a:xfrm>
            <a:off x="3736968" y="1952577"/>
            <a:ext cx="4702800" cy="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alt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" sz="15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Github</a:t>
            </a:r>
            <a:endParaRPr sz="15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3;p19"/>
          <p:cNvSpPr txBox="1"/>
          <p:nvPr/>
        </p:nvSpPr>
        <p:spPr>
          <a:xfrm>
            <a:off x="3743064" y="2421969"/>
            <a:ext cx="4702800" cy="43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altLang="ko" sz="1500" dirty="0"/>
              <a:t>3</a:t>
            </a:r>
            <a:r>
              <a:rPr lang="ko" sz="1500" b="0" i="0" u="none" strike="noStrike" cap="none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" sz="1500" dirty="0" err="1"/>
              <a:t>Sourcetree</a:t>
            </a:r>
            <a:endParaRPr sz="15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3</a:t>
            </a:r>
            <a:r>
              <a:rPr lang="ko" dirty="0"/>
              <a:t>. </a:t>
            </a:r>
            <a:r>
              <a:rPr lang="en-US" altLang="ko" dirty="0" err="1"/>
              <a:t>Sourcetree</a:t>
            </a:r>
            <a:r>
              <a:rPr lang="en-US" altLang="ko" dirty="0"/>
              <a:t> &gt; </a:t>
            </a:r>
            <a:r>
              <a:rPr lang="ko-KR" altLang="en-US" dirty="0"/>
              <a:t>설치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3</a:t>
            </a:r>
            <a:r>
              <a:rPr lang="ko" dirty="0"/>
              <a:t>. </a:t>
            </a:r>
            <a:r>
              <a:rPr lang="en-US" altLang="ko" dirty="0" err="1"/>
              <a:t>Sourcetree</a:t>
            </a:r>
            <a:r>
              <a:rPr lang="en-US" altLang="ko" dirty="0"/>
              <a:t> &gt; </a:t>
            </a:r>
            <a:r>
              <a:rPr lang="ko-KR" altLang="en-US" dirty="0"/>
              <a:t>설치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</a:t>
            </a:r>
            <a:r>
              <a:rPr lang="en-US" altLang="ko" dirty="0"/>
              <a:t>3</a:t>
            </a:r>
            <a:r>
              <a:rPr lang="ko" dirty="0"/>
              <a:t>. </a:t>
            </a:r>
            <a:r>
              <a:rPr lang="en-US" altLang="ko" dirty="0" err="1"/>
              <a:t>Sourcetree</a:t>
            </a:r>
            <a:r>
              <a:rPr lang="en-US" altLang="ko" dirty="0"/>
              <a:t> &gt; </a:t>
            </a:r>
            <a:r>
              <a:rPr lang="ko-KR" altLang="en-US" dirty="0"/>
              <a:t>실행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9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84"/>
          <p:cNvSpPr txBox="1">
            <a:spLocks noGrp="1"/>
          </p:cNvSpPr>
          <p:nvPr>
            <p:ph type="ctrTitle"/>
          </p:nvPr>
        </p:nvSpPr>
        <p:spPr>
          <a:xfrm>
            <a:off x="0" y="2828294"/>
            <a:ext cx="91440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US" sz="2700" dirty="0"/>
              <a:t>Thank you</a:t>
            </a:r>
            <a:endParaRPr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601600" y="2058889"/>
            <a:ext cx="3940800" cy="5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2000" b="1" i="0" u="none" strike="noStrike" cap="none" dirty="0"/>
              <a:t>001. </a:t>
            </a:r>
            <a:r>
              <a:rPr lang="en-US" altLang="ko" sz="2000" b="1" i="0" u="none" strike="noStrike" cap="none" dirty="0"/>
              <a:t>Git</a:t>
            </a:r>
            <a:endParaRPr sz="2000" b="1" i="0" u="none" strike="noStrike" cap="non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001. </a:t>
            </a:r>
            <a:r>
              <a:rPr lang="en-US" altLang="ko" dirty="0"/>
              <a:t>Git &gt; Git SCM </a:t>
            </a:r>
            <a:r>
              <a:rPr lang="ko-KR" altLang="en-US" dirty="0"/>
              <a:t>설치</a:t>
            </a:r>
            <a:endParaRPr dirty="0"/>
          </a:p>
        </p:txBody>
      </p:sp>
      <p:pic>
        <p:nvPicPr>
          <p:cNvPr id="4" name="그림 3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  <p:sp>
        <p:nvSpPr>
          <p:cNvPr id="8" name="Google Shape;108;p21">
            <a:extLst>
              <a:ext uri="{FF2B5EF4-FFF2-40B4-BE49-F238E27FC236}">
                <a16:creationId xmlns:a16="http://schemas.microsoft.com/office/drawing/2014/main" id="{C029E168-CE22-4ED5-8CC7-967CBAB85E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001. </a:t>
            </a:r>
            <a:r>
              <a:rPr lang="en-US" altLang="ko" dirty="0"/>
              <a:t>Git &gt; Git SCM </a:t>
            </a:r>
            <a:r>
              <a:rPr lang="ko-KR" altLang="en-US" dirty="0"/>
              <a:t>설치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73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  <p:sp>
        <p:nvSpPr>
          <p:cNvPr id="7" name="Google Shape;108;p21">
            <a:extLst>
              <a:ext uri="{FF2B5EF4-FFF2-40B4-BE49-F238E27FC236}">
                <a16:creationId xmlns:a16="http://schemas.microsoft.com/office/drawing/2014/main" id="{E3A5183B-84F2-42C3-8143-8D501B5684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001. </a:t>
            </a:r>
            <a:r>
              <a:rPr lang="en-US" altLang="ko" dirty="0"/>
              <a:t>Git &gt; Git SCM </a:t>
            </a:r>
            <a:r>
              <a:rPr lang="ko-KR" altLang="en-US" dirty="0"/>
              <a:t>설치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761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  <p:sp>
        <p:nvSpPr>
          <p:cNvPr id="7" name="Google Shape;108;p21">
            <a:extLst>
              <a:ext uri="{FF2B5EF4-FFF2-40B4-BE49-F238E27FC236}">
                <a16:creationId xmlns:a16="http://schemas.microsoft.com/office/drawing/2014/main" id="{8A8F985A-011E-4158-AC67-35440F776AA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001. </a:t>
            </a:r>
            <a:r>
              <a:rPr lang="en-US" altLang="ko" dirty="0"/>
              <a:t>Git &gt; Git SCM </a:t>
            </a:r>
            <a:r>
              <a:rPr lang="ko-KR" altLang="en-US" dirty="0"/>
              <a:t>설치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87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225287" y="686300"/>
            <a:ext cx="8700052" cy="388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E0896B-ADD0-4440-9634-25DF1D2E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241" y="737992"/>
            <a:ext cx="6400000" cy="3600000"/>
          </a:xfrm>
          <a:prstGeom prst="rect">
            <a:avLst/>
          </a:prstGeom>
        </p:spPr>
      </p:pic>
      <p:sp>
        <p:nvSpPr>
          <p:cNvPr id="7" name="Google Shape;108;p21">
            <a:extLst>
              <a:ext uri="{FF2B5EF4-FFF2-40B4-BE49-F238E27FC236}">
                <a16:creationId xmlns:a16="http://schemas.microsoft.com/office/drawing/2014/main" id="{E3A5183B-84F2-42C3-8143-8D501B5684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241" y="186155"/>
            <a:ext cx="81000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ko" dirty="0"/>
              <a:t>001. </a:t>
            </a:r>
            <a:r>
              <a:rPr lang="en-US" altLang="ko" dirty="0"/>
              <a:t>Git &gt; Git Bash </a:t>
            </a:r>
            <a:r>
              <a:rPr lang="ko-KR" altLang="en-US" dirty="0"/>
              <a:t>실행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74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601600" y="2058889"/>
            <a:ext cx="3940800" cy="5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</a:pPr>
            <a:r>
              <a:rPr lang="ko" sz="2000" b="1" i="0" u="none" strike="noStrike" cap="none" dirty="0"/>
              <a:t>00</a:t>
            </a:r>
            <a:r>
              <a:rPr lang="en-US" altLang="ko" sz="2000" b="1" i="0" u="none" strike="noStrike" cap="none" dirty="0"/>
              <a:t>2</a:t>
            </a:r>
            <a:r>
              <a:rPr lang="ko" sz="2000" b="1" i="0" u="none" strike="noStrike" cap="none" dirty="0"/>
              <a:t>. </a:t>
            </a:r>
            <a:r>
              <a:rPr lang="en-US" altLang="ko" sz="2000" b="1" i="0" u="none" strike="noStrike" cap="none" dirty="0" err="1"/>
              <a:t>Github</a:t>
            </a:r>
            <a:endParaRPr sz="2000" b="1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2095997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375</Words>
  <Application>Microsoft Office PowerPoint</Application>
  <PresentationFormat>화면 슬라이드 쇼(16:9)</PresentationFormat>
  <Paragraphs>57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나눔고딕코딩</vt:lpstr>
      <vt:lpstr>Arial</vt:lpstr>
      <vt:lpstr>Simple Light</vt:lpstr>
      <vt:lpstr>Git, Github, Sourcetree Installation</vt:lpstr>
      <vt:lpstr>Agenda </vt:lpstr>
      <vt:lpstr>PowerPoint 프레젠테이션</vt:lpstr>
      <vt:lpstr>001. Git &gt; Git SCM 설치</vt:lpstr>
      <vt:lpstr>001. Git &gt; Git SCM 설치</vt:lpstr>
      <vt:lpstr>001. Git &gt; Git SCM 설치</vt:lpstr>
      <vt:lpstr>001. Git &gt; Git SCM 설치</vt:lpstr>
      <vt:lpstr>001. Git &gt; Git Bash 실행</vt:lpstr>
      <vt:lpstr>PowerPoint 프레젠테이션</vt:lpstr>
      <vt:lpstr>002. Github &gt; 웹사이트 접속</vt:lpstr>
      <vt:lpstr>002. Github &gt; 웹사이트 회원가입</vt:lpstr>
      <vt:lpstr>002. Github &gt; 웹사이트 회원가입</vt:lpstr>
      <vt:lpstr>002. Github &gt; 웹사이트 회원가입</vt:lpstr>
      <vt:lpstr>002. Github &gt; 웹사이트 회원가입</vt:lpstr>
      <vt:lpstr>002. Github &gt; 웹사이트 회원가입</vt:lpstr>
      <vt:lpstr>002. Github &gt; 웹사이트 회원가입 후 준비완료</vt:lpstr>
      <vt:lpstr>PowerPoint 프레젠테이션</vt:lpstr>
      <vt:lpstr>003. Sourcetree &gt; 설치</vt:lpstr>
      <vt:lpstr>003. Sourcetree &gt; 설치</vt:lpstr>
      <vt:lpstr>003. Sourcetree &gt; 설치</vt:lpstr>
      <vt:lpstr>003. Sourcetree &gt; 설치</vt:lpstr>
      <vt:lpstr>003. Sourcetree &gt; 실행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Yun-beom Kim</dc:creator>
  <cp:lastModifiedBy>Kim Yun-beom</cp:lastModifiedBy>
  <cp:revision>82</cp:revision>
  <dcterms:modified xsi:type="dcterms:W3CDTF">2021-06-27T05:02:40Z</dcterms:modified>
</cp:coreProperties>
</file>